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481" r:id="rId5"/>
    <p:sldId id="483" r:id="rId6"/>
    <p:sldId id="484" r:id="rId7"/>
    <p:sldId id="487" r:id="rId8"/>
    <p:sldId id="488" r:id="rId9"/>
    <p:sldId id="491" r:id="rId10"/>
    <p:sldId id="490" r:id="rId11"/>
    <p:sldId id="492" r:id="rId12"/>
    <p:sldId id="493" r:id="rId13"/>
    <p:sldId id="494" r:id="rId14"/>
  </p:sldIdLst>
  <p:sldSz cx="9144000" cy="6858000" type="screen4x3"/>
  <p:notesSz cx="9944100" cy="6805613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 userDrawn="1">
          <p15:clr>
            <a:srgbClr val="A4A3A4"/>
          </p15:clr>
        </p15:guide>
        <p15:guide id="2" pos="3133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E61B15A-F0EB-1BC8-EF32-BC1DA61ADB0B}" name="Kikki Mortensen" initials="KM" userId="S::ktm@gramex.dk::fce1afe2-0ea6-4a8d-9314-6e5c961e150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ttina Kenter" initials="BK" lastIdx="1" clrIdx="0">
    <p:extLst>
      <p:ext uri="{19B8F6BF-5375-455C-9EA6-DF929625EA0E}">
        <p15:presenceInfo xmlns:p15="http://schemas.microsoft.com/office/powerpoint/2012/main" userId="S::bke@gramex.dk::d0dd8582-4c5a-48b3-8df0-f9320d6d045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D3A3"/>
    <a:srgbClr val="ADDCCF"/>
    <a:srgbClr val="DCDB1D"/>
    <a:srgbClr val="2C2319"/>
    <a:srgbClr val="4F81BD"/>
    <a:srgbClr val="D1403C"/>
    <a:srgbClr val="ADD2CF"/>
    <a:srgbClr val="FFD3A3"/>
    <a:srgbClr val="9BC1FF"/>
    <a:srgbClr val="3F80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yst layout 2 - Marker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yst layou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6" d="100"/>
          <a:sy n="156" d="100"/>
        </p:scale>
        <p:origin x="1940" y="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143"/>
        <p:guide pos="31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10194" cy="340662"/>
          </a:xfrm>
          <a:prstGeom prst="rect">
            <a:avLst/>
          </a:prstGeom>
        </p:spPr>
        <p:txBody>
          <a:bodyPr vert="horz" lIns="91519" tIns="45758" rIns="91519" bIns="45758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5631592" y="0"/>
            <a:ext cx="4310194" cy="340662"/>
          </a:xfrm>
          <a:prstGeom prst="rect">
            <a:avLst/>
          </a:prstGeom>
        </p:spPr>
        <p:txBody>
          <a:bodyPr vert="horz" lIns="91519" tIns="45758" rIns="91519" bIns="45758" rtlCol="0"/>
          <a:lstStyle>
            <a:lvl1pPr algn="r">
              <a:defRPr sz="1200"/>
            </a:lvl1pPr>
          </a:lstStyle>
          <a:p>
            <a:fld id="{167D2E91-1DA9-4D59-804C-355C6A2D2BFA}" type="datetimeFigureOut">
              <a:rPr lang="da-DK" smtClean="0"/>
              <a:pPr/>
              <a:t>26-09-2023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" y="6463867"/>
            <a:ext cx="4310194" cy="340661"/>
          </a:xfrm>
          <a:prstGeom prst="rect">
            <a:avLst/>
          </a:prstGeom>
        </p:spPr>
        <p:txBody>
          <a:bodyPr vert="horz" lIns="91519" tIns="45758" rIns="91519" bIns="45758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5631592" y="6463867"/>
            <a:ext cx="4310194" cy="340661"/>
          </a:xfrm>
          <a:prstGeom prst="rect">
            <a:avLst/>
          </a:prstGeom>
        </p:spPr>
        <p:txBody>
          <a:bodyPr vert="horz" lIns="91519" tIns="45758" rIns="91519" bIns="45758" rtlCol="0" anchor="b"/>
          <a:lstStyle>
            <a:lvl1pPr algn="r">
              <a:defRPr sz="1200"/>
            </a:lvl1pPr>
          </a:lstStyle>
          <a:p>
            <a:fld id="{F83C1745-465B-4882-AB09-C5D8340CF32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0" y="0"/>
            <a:ext cx="4309110" cy="340281"/>
          </a:xfrm>
          <a:prstGeom prst="rect">
            <a:avLst/>
          </a:prstGeom>
        </p:spPr>
        <p:txBody>
          <a:bodyPr vert="horz" lIns="91519" tIns="45758" rIns="91519" bIns="45758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5632689" y="0"/>
            <a:ext cx="4309110" cy="340281"/>
          </a:xfrm>
          <a:prstGeom prst="rect">
            <a:avLst/>
          </a:prstGeom>
        </p:spPr>
        <p:txBody>
          <a:bodyPr vert="horz" lIns="91519" tIns="45758" rIns="91519" bIns="45758" rtlCol="0"/>
          <a:lstStyle>
            <a:lvl1pPr algn="r">
              <a:defRPr sz="1200"/>
            </a:lvl1pPr>
          </a:lstStyle>
          <a:p>
            <a:fld id="{7B325F52-AABF-2541-AB6F-955CB3EE223E}" type="datetimeFigureOut">
              <a:rPr lang="da-DK" smtClean="0"/>
              <a:pPr/>
              <a:t>26-09-2023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270250" y="509588"/>
            <a:ext cx="3403600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19" tIns="45758" rIns="91519" bIns="45758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994411" y="3232667"/>
            <a:ext cx="7955279" cy="3062526"/>
          </a:xfrm>
          <a:prstGeom prst="rect">
            <a:avLst/>
          </a:prstGeom>
        </p:spPr>
        <p:txBody>
          <a:bodyPr vert="horz" lIns="91519" tIns="45758" rIns="91519" bIns="45758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10" y="6464152"/>
            <a:ext cx="4309110" cy="340281"/>
          </a:xfrm>
          <a:prstGeom prst="rect">
            <a:avLst/>
          </a:prstGeom>
        </p:spPr>
        <p:txBody>
          <a:bodyPr vert="horz" lIns="91519" tIns="45758" rIns="91519" bIns="45758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5632689" y="6464152"/>
            <a:ext cx="4309110" cy="340281"/>
          </a:xfrm>
          <a:prstGeom prst="rect">
            <a:avLst/>
          </a:prstGeom>
        </p:spPr>
        <p:txBody>
          <a:bodyPr vert="horz" lIns="91519" tIns="45758" rIns="91519" bIns="45758" rtlCol="0" anchor="b"/>
          <a:lstStyle>
            <a:lvl1pPr algn="r">
              <a:defRPr sz="1200"/>
            </a:lvl1pPr>
          </a:lstStyle>
          <a:p>
            <a:fld id="{094FA8F4-6E28-A446-8147-EB740DC01C7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5168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3600" indent="-2860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997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1600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9198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67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43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19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95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BF4D8B-B644-1743-87F1-38A2E1B9AF86}" type="slidenum">
              <a:rPr lang="da-DK"/>
              <a:pPr eaLnBrk="1" hangingPunct="1"/>
              <a:t>1</a:t>
            </a:fld>
            <a:endParaRPr lang="da-DK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sz="1000"/>
          </a:p>
          <a:p>
            <a:endParaRPr lang="da-DK" sz="1000"/>
          </a:p>
        </p:txBody>
      </p:sp>
      <p:sp>
        <p:nvSpPr>
          <p:cNvPr id="8196" name="Pladsholder til dato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3600" indent="-2860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997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1600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9198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67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43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19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95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DC55633-EF83-A748-8948-B36816ED5FB2}" type="datetime1">
              <a:rPr lang="da-DK"/>
              <a:pPr eaLnBrk="1" hangingPunct="1"/>
              <a:t>26-09-2023</a:t>
            </a:fld>
            <a:endParaRPr lang="da-DK"/>
          </a:p>
        </p:txBody>
      </p:sp>
      <p:sp>
        <p:nvSpPr>
          <p:cNvPr id="8197" name="Pladsholder til sidefod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3600" indent="-2860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997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1600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9198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67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43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19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95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29033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3600" indent="-2860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997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1600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9198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67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43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19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95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BF4D8B-B644-1743-87F1-38A2E1B9AF86}" type="slidenum">
              <a:rPr lang="da-DK"/>
              <a:pPr eaLnBrk="1" hangingPunct="1"/>
              <a:t>10</a:t>
            </a:fld>
            <a:endParaRPr lang="da-DK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sz="1000"/>
          </a:p>
          <a:p>
            <a:endParaRPr lang="da-DK" sz="1000"/>
          </a:p>
        </p:txBody>
      </p:sp>
      <p:sp>
        <p:nvSpPr>
          <p:cNvPr id="8196" name="Pladsholder til dato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3600" indent="-2860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997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1600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9198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67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43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19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95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DC55633-EF83-A748-8948-B36816ED5FB2}" type="datetime1">
              <a:rPr lang="da-DK"/>
              <a:pPr eaLnBrk="1" hangingPunct="1"/>
              <a:t>26-09-2023</a:t>
            </a:fld>
            <a:endParaRPr lang="da-DK"/>
          </a:p>
        </p:txBody>
      </p:sp>
      <p:sp>
        <p:nvSpPr>
          <p:cNvPr id="8197" name="Pladsholder til sidefod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3600" indent="-2860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997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1600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9198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67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43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19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95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0004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3600" indent="-2860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997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1600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9198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67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43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19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95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BF4D8B-B644-1743-87F1-38A2E1B9AF86}" type="slidenum">
              <a:rPr lang="da-DK"/>
              <a:pPr eaLnBrk="1" hangingPunct="1"/>
              <a:t>2</a:t>
            </a:fld>
            <a:endParaRPr lang="da-DK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sz="1000"/>
          </a:p>
          <a:p>
            <a:endParaRPr lang="da-DK" sz="1000"/>
          </a:p>
        </p:txBody>
      </p:sp>
      <p:sp>
        <p:nvSpPr>
          <p:cNvPr id="8196" name="Pladsholder til dato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3600" indent="-2860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997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1600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9198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67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43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19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95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DC55633-EF83-A748-8948-B36816ED5FB2}" type="datetime1">
              <a:rPr lang="da-DK"/>
              <a:pPr eaLnBrk="1" hangingPunct="1"/>
              <a:t>26-09-2023</a:t>
            </a:fld>
            <a:endParaRPr lang="da-DK"/>
          </a:p>
        </p:txBody>
      </p:sp>
      <p:sp>
        <p:nvSpPr>
          <p:cNvPr id="8197" name="Pladsholder til sidefod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3600" indent="-2860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997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1600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9198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67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43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19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95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7927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3600" indent="-2860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997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1600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9198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67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43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19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95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BF4D8B-B644-1743-87F1-38A2E1B9AF86}" type="slidenum">
              <a:rPr lang="da-DK"/>
              <a:pPr eaLnBrk="1" hangingPunct="1"/>
              <a:t>3</a:t>
            </a:fld>
            <a:endParaRPr lang="da-DK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sz="1000"/>
          </a:p>
          <a:p>
            <a:endParaRPr lang="da-DK" sz="1000"/>
          </a:p>
        </p:txBody>
      </p:sp>
      <p:sp>
        <p:nvSpPr>
          <p:cNvPr id="8196" name="Pladsholder til dato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3600" indent="-2860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997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1600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9198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67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43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19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95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DC55633-EF83-A748-8948-B36816ED5FB2}" type="datetime1">
              <a:rPr lang="da-DK"/>
              <a:pPr eaLnBrk="1" hangingPunct="1"/>
              <a:t>26-09-2023</a:t>
            </a:fld>
            <a:endParaRPr lang="da-DK"/>
          </a:p>
        </p:txBody>
      </p:sp>
      <p:sp>
        <p:nvSpPr>
          <p:cNvPr id="8197" name="Pladsholder til sidefod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3600" indent="-2860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997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1600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9198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67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43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19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95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9443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3600" indent="-2860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997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1600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9198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67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43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19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95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BF4D8B-B644-1743-87F1-38A2E1B9AF86}" type="slidenum">
              <a:rPr lang="da-DK"/>
              <a:pPr eaLnBrk="1" hangingPunct="1"/>
              <a:t>4</a:t>
            </a:fld>
            <a:endParaRPr lang="da-DK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sz="1000"/>
          </a:p>
          <a:p>
            <a:endParaRPr lang="da-DK" sz="1000"/>
          </a:p>
        </p:txBody>
      </p:sp>
      <p:sp>
        <p:nvSpPr>
          <p:cNvPr id="8196" name="Pladsholder til dato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3600" indent="-2860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997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1600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9198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67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43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19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95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DC55633-EF83-A748-8948-B36816ED5FB2}" type="datetime1">
              <a:rPr lang="da-DK"/>
              <a:pPr eaLnBrk="1" hangingPunct="1"/>
              <a:t>26-09-2023</a:t>
            </a:fld>
            <a:endParaRPr lang="da-DK"/>
          </a:p>
        </p:txBody>
      </p:sp>
      <p:sp>
        <p:nvSpPr>
          <p:cNvPr id="8197" name="Pladsholder til sidefod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3600" indent="-2860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997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1600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9198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67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43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19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95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398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3600" indent="-2860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997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1600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9198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67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43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19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95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BF4D8B-B644-1743-87F1-38A2E1B9AF86}" type="slidenum">
              <a:rPr lang="da-DK"/>
              <a:pPr eaLnBrk="1" hangingPunct="1"/>
              <a:t>5</a:t>
            </a:fld>
            <a:endParaRPr lang="da-DK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sz="1000"/>
          </a:p>
          <a:p>
            <a:endParaRPr lang="da-DK" sz="1000"/>
          </a:p>
        </p:txBody>
      </p:sp>
      <p:sp>
        <p:nvSpPr>
          <p:cNvPr id="8196" name="Pladsholder til dato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3600" indent="-2860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997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1600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9198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67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43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19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95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DC55633-EF83-A748-8948-B36816ED5FB2}" type="datetime1">
              <a:rPr lang="da-DK"/>
              <a:pPr eaLnBrk="1" hangingPunct="1"/>
              <a:t>26-09-2023</a:t>
            </a:fld>
            <a:endParaRPr lang="da-DK"/>
          </a:p>
        </p:txBody>
      </p:sp>
      <p:sp>
        <p:nvSpPr>
          <p:cNvPr id="8197" name="Pladsholder til sidefod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3600" indent="-2860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997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1600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9198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67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43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19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95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0616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3600" indent="-2860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997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1600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9198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67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43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19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95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BF4D8B-B644-1743-87F1-38A2E1B9AF86}" type="slidenum">
              <a:rPr lang="da-DK"/>
              <a:pPr eaLnBrk="1" hangingPunct="1"/>
              <a:t>6</a:t>
            </a:fld>
            <a:endParaRPr lang="da-DK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sz="1000"/>
          </a:p>
          <a:p>
            <a:endParaRPr lang="da-DK" sz="1000"/>
          </a:p>
        </p:txBody>
      </p:sp>
      <p:sp>
        <p:nvSpPr>
          <p:cNvPr id="8196" name="Pladsholder til dato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3600" indent="-2860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997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1600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9198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67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43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19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95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DC55633-EF83-A748-8948-B36816ED5FB2}" type="datetime1">
              <a:rPr lang="da-DK"/>
              <a:pPr eaLnBrk="1" hangingPunct="1"/>
              <a:t>26-09-2023</a:t>
            </a:fld>
            <a:endParaRPr lang="da-DK"/>
          </a:p>
        </p:txBody>
      </p:sp>
      <p:sp>
        <p:nvSpPr>
          <p:cNvPr id="8197" name="Pladsholder til sidefod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3600" indent="-2860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997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1600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9198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67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43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19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95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5635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3600" indent="-2860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997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1600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9198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67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43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19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95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BF4D8B-B644-1743-87F1-38A2E1B9AF86}" type="slidenum">
              <a:rPr lang="da-DK"/>
              <a:pPr eaLnBrk="1" hangingPunct="1"/>
              <a:t>7</a:t>
            </a:fld>
            <a:endParaRPr lang="da-DK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sz="1000"/>
          </a:p>
          <a:p>
            <a:endParaRPr lang="da-DK" sz="1000"/>
          </a:p>
        </p:txBody>
      </p:sp>
      <p:sp>
        <p:nvSpPr>
          <p:cNvPr id="8196" name="Pladsholder til dato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3600" indent="-2860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997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1600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9198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67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43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19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95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DC55633-EF83-A748-8948-B36816ED5FB2}" type="datetime1">
              <a:rPr lang="da-DK"/>
              <a:pPr eaLnBrk="1" hangingPunct="1"/>
              <a:t>26-09-2023</a:t>
            </a:fld>
            <a:endParaRPr lang="da-DK"/>
          </a:p>
        </p:txBody>
      </p:sp>
      <p:sp>
        <p:nvSpPr>
          <p:cNvPr id="8197" name="Pladsholder til sidefod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3600" indent="-2860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997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1600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9198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67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43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19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95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0915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3600" indent="-2860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997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1600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9198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67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43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19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95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BF4D8B-B644-1743-87F1-38A2E1B9AF86}" type="slidenum">
              <a:rPr lang="da-DK"/>
              <a:pPr eaLnBrk="1" hangingPunct="1"/>
              <a:t>8</a:t>
            </a:fld>
            <a:endParaRPr lang="da-DK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sz="1000"/>
          </a:p>
          <a:p>
            <a:endParaRPr lang="da-DK" sz="1000"/>
          </a:p>
        </p:txBody>
      </p:sp>
      <p:sp>
        <p:nvSpPr>
          <p:cNvPr id="8196" name="Pladsholder til dato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3600" indent="-2860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997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1600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9198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67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43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19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95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DC55633-EF83-A748-8948-B36816ED5FB2}" type="datetime1">
              <a:rPr lang="da-DK"/>
              <a:pPr eaLnBrk="1" hangingPunct="1"/>
              <a:t>26-09-2023</a:t>
            </a:fld>
            <a:endParaRPr lang="da-DK"/>
          </a:p>
        </p:txBody>
      </p:sp>
      <p:sp>
        <p:nvSpPr>
          <p:cNvPr id="8197" name="Pladsholder til sidefod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3600" indent="-2860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997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1600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9198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67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43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19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95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8135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3600" indent="-2860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997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1600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9198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67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43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19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95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BF4D8B-B644-1743-87F1-38A2E1B9AF86}" type="slidenum">
              <a:rPr lang="da-DK"/>
              <a:pPr eaLnBrk="1" hangingPunct="1"/>
              <a:t>9</a:t>
            </a:fld>
            <a:endParaRPr lang="da-DK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sz="1000"/>
          </a:p>
          <a:p>
            <a:endParaRPr lang="da-DK" sz="1000"/>
          </a:p>
        </p:txBody>
      </p:sp>
      <p:sp>
        <p:nvSpPr>
          <p:cNvPr id="8196" name="Pladsholder til dato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3600" indent="-2860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997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1600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9198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67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43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19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95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DC55633-EF83-A748-8948-B36816ED5FB2}" type="datetime1">
              <a:rPr lang="da-DK"/>
              <a:pPr eaLnBrk="1" hangingPunct="1"/>
              <a:t>26-09-2023</a:t>
            </a:fld>
            <a:endParaRPr lang="da-DK"/>
          </a:p>
        </p:txBody>
      </p:sp>
      <p:sp>
        <p:nvSpPr>
          <p:cNvPr id="8197" name="Pladsholder til sidefod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3600" indent="-2860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997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1600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9198" indent="-228799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67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43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19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9598" indent="-2287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3963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C5BA-04A8-49C1-AAB0-36A6338FEB99}" type="datetime1">
              <a:rPr lang="da-DK" smtClean="0"/>
              <a:t>26-09-2023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AGS 05/2021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FF67-4ABE-9E43-BFF9-2DE367D6C04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2020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9612-DBC0-4759-826C-379E6A64ED67}" type="datetime1">
              <a:rPr lang="da-DK" smtClean="0"/>
              <a:t>26-09-2023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AGS 05/2021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FF67-4ABE-9E43-BFF9-2DE367D6C04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779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11F80-9187-4074-8B57-092322780C1F}" type="datetime1">
              <a:rPr lang="da-DK" smtClean="0"/>
              <a:t>26-09-2023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AGS 05/2021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FF67-4ABE-9E43-BFF9-2DE367D6C04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05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17A80-0645-4F4E-8989-4E1F0E2DF315}" type="datetime1">
              <a:rPr lang="da-DK" smtClean="0"/>
              <a:t>26-09-2023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AGS 05/2021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FF67-4ABE-9E43-BFF9-2DE367D6C04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7092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6F79-3D52-4DA5-8C93-58614A84FA16}" type="datetime1">
              <a:rPr lang="da-DK" smtClean="0"/>
              <a:t>26-09-2023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AGS 05/2021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FF67-4ABE-9E43-BFF9-2DE367D6C04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6984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AFBC-E014-4498-B9BF-F9DC867C2BF8}" type="datetime1">
              <a:rPr lang="da-DK" smtClean="0"/>
              <a:t>26-09-2023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AGS 05/2021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FF67-4ABE-9E43-BFF9-2DE367D6C04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07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40A9-F766-4C48-8FF1-8E84E2072E2A}" type="datetime1">
              <a:rPr lang="da-DK" smtClean="0"/>
              <a:t>26-09-2023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AGS 05/2021</a:t>
            </a: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FF67-4ABE-9E43-BFF9-2DE367D6C04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068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7FEC-C101-4DA1-B35A-78F03D100B57}" type="datetime1">
              <a:rPr lang="da-DK" smtClean="0"/>
              <a:t>26-09-2023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AGS 05/2021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FF67-4ABE-9E43-BFF9-2DE367D6C04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2583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7FFA-C5D5-4CE1-B0A9-C0340F4F191C}" type="datetime1">
              <a:rPr lang="da-DK" smtClean="0"/>
              <a:t>26-09-2023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AGS 05/2021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FF67-4ABE-9E43-BFF9-2DE367D6C04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0244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E471F-7E56-4C74-ACC6-0A36CF6F5B1A}" type="datetime1">
              <a:rPr lang="da-DK" smtClean="0"/>
              <a:t>26-09-2023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AGS 05/2021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FF67-4ABE-9E43-BFF9-2DE367D6C04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114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1F6-D5A2-41D9-B9B1-F31D2C6FF99F}" type="datetime1">
              <a:rPr lang="da-DK" smtClean="0"/>
              <a:t>26-09-2023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AGS 05/2021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FF67-4ABE-9E43-BFF9-2DE367D6C04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046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295B5-6321-487B-9C42-634E67813553}" type="datetime1">
              <a:rPr lang="da-DK" smtClean="0"/>
              <a:t>26-09-2023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AGS 05/2021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2FF67-4ABE-9E43-BFF9-2DE367D6C04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241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>
          <a:xfrm>
            <a:off x="618536" y="906948"/>
            <a:ext cx="8229600" cy="777875"/>
          </a:xfrm>
        </p:spPr>
        <p:txBody>
          <a:bodyPr>
            <a:normAutofit fontScale="90000"/>
          </a:bodyPr>
          <a:lstStyle/>
          <a:p>
            <a:pPr algn="l"/>
            <a:br>
              <a:rPr lang="da-DK" sz="2200" dirty="0">
                <a:latin typeface="Arial" charset="0"/>
              </a:rPr>
            </a:br>
            <a:r>
              <a:rPr lang="da-DK" sz="3600" b="1" dirty="0">
                <a:latin typeface="Arial" charset="0"/>
              </a:rPr>
              <a:t>Principper for ny fordelingsmodel </a:t>
            </a:r>
            <a:endParaRPr lang="da-DK" sz="2200" b="1" dirty="0">
              <a:latin typeface="Arial" charset="0"/>
            </a:endParaRPr>
          </a:p>
        </p:txBody>
      </p:sp>
      <p:sp>
        <p:nvSpPr>
          <p:cNvPr id="5" name="Tekstboks 4"/>
          <p:cNvSpPr txBox="1"/>
          <p:nvPr/>
        </p:nvSpPr>
        <p:spPr>
          <a:xfrm>
            <a:off x="559254" y="2121870"/>
            <a:ext cx="8348164" cy="3584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Kunstnerne i bestyrelsen ønsker en model, der:</a:t>
            </a:r>
          </a:p>
          <a:p>
            <a:pPr lvl="0">
              <a:lnSpc>
                <a:spcPct val="150000"/>
              </a:lnSpc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 mere simpel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 mere transparent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afspejler praksis i branchen i dag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moderniserer og automatiserer arbejdsprocesser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nedbringer omfanget af manuelt arbejde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E3419E34-F7DE-407B-BCC8-01D4A33366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4462" y="274638"/>
            <a:ext cx="829190" cy="973140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DC708E0C-B7C4-5187-5865-CEC5F30268C9}"/>
              </a:ext>
            </a:extLst>
          </p:cNvPr>
          <p:cNvSpPr txBox="1">
            <a:spLocks noChangeArrowheads="1"/>
          </p:cNvSpPr>
          <p:nvPr/>
        </p:nvSpPr>
        <p:spPr>
          <a:xfrm>
            <a:off x="52480" y="-16667"/>
            <a:ext cx="8229600" cy="777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da-DK" sz="2200" dirty="0">
                <a:latin typeface="Arial" charset="0"/>
              </a:rPr>
            </a:br>
            <a:endParaRPr lang="da-DK" sz="22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335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>
          <a:xfrm>
            <a:off x="618536" y="906948"/>
            <a:ext cx="8229600" cy="777875"/>
          </a:xfrm>
        </p:spPr>
        <p:txBody>
          <a:bodyPr>
            <a:normAutofit fontScale="90000"/>
          </a:bodyPr>
          <a:lstStyle/>
          <a:p>
            <a:pPr algn="l"/>
            <a:br>
              <a:rPr lang="da-DK" sz="2200" dirty="0">
                <a:latin typeface="Arial" charset="0"/>
              </a:rPr>
            </a:br>
            <a:r>
              <a:rPr lang="da-DK" sz="3600" b="1" dirty="0">
                <a:latin typeface="Arial" charset="0"/>
              </a:rPr>
              <a:t>Én kunstner – flere instrumenter</a:t>
            </a:r>
            <a:endParaRPr lang="da-DK" sz="2200" b="1" dirty="0">
              <a:latin typeface="Arial" charset="0"/>
            </a:endParaRPr>
          </a:p>
        </p:txBody>
      </p:sp>
      <p:sp>
        <p:nvSpPr>
          <p:cNvPr id="5" name="Tekstboks 4"/>
          <p:cNvSpPr txBox="1"/>
          <p:nvPr/>
        </p:nvSpPr>
        <p:spPr>
          <a:xfrm>
            <a:off x="559254" y="2121870"/>
            <a:ext cx="8348164" cy="2568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E3419E34-F7DE-407B-BCC8-01D4A33366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4462" y="274638"/>
            <a:ext cx="829190" cy="973140"/>
          </a:xfrm>
          <a:prstGeom prst="rect">
            <a:avLst/>
          </a:prstGeom>
        </p:spPr>
      </p:pic>
      <p:sp>
        <p:nvSpPr>
          <p:cNvPr id="2" name="Tekstboks 4">
            <a:extLst>
              <a:ext uri="{FF2B5EF4-FFF2-40B4-BE49-F238E27FC236}">
                <a16:creationId xmlns:a16="http://schemas.microsoft.com/office/drawing/2014/main" id="{8D0201B7-1938-D326-FF89-3321CF64362A}"/>
              </a:ext>
            </a:extLst>
          </p:cNvPr>
          <p:cNvSpPr txBox="1"/>
          <p:nvPr/>
        </p:nvSpPr>
        <p:spPr>
          <a:xfrm>
            <a:off x="559254" y="2109624"/>
            <a:ext cx="3943350" cy="3442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Nu: </a:t>
            </a:r>
          </a:p>
          <a:p>
            <a:pPr lvl="0">
              <a:lnSpc>
                <a:spcPct val="150000"/>
              </a:lnSpc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 kan kun registreres én gang på et track – også selv om du har indspillet alle instrumenter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da-DK" sz="15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ekstboks 4">
            <a:extLst>
              <a:ext uri="{FF2B5EF4-FFF2-40B4-BE49-F238E27FC236}">
                <a16:creationId xmlns:a16="http://schemas.microsoft.com/office/drawing/2014/main" id="{202D5283-195E-18AB-273F-E38A8355B768}"/>
              </a:ext>
            </a:extLst>
          </p:cNvPr>
          <p:cNvSpPr txBox="1"/>
          <p:nvPr/>
        </p:nvSpPr>
        <p:spPr>
          <a:xfrm>
            <a:off x="4880302" y="2093296"/>
            <a:ext cx="4027116" cy="3076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Fremover: 	</a:t>
            </a:r>
          </a:p>
          <a:p>
            <a:pPr lvl="0">
              <a:lnSpc>
                <a:spcPct val="150000"/>
              </a:lnSpc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 kan registreres flere gange på samme track, hvis du bidrager med flere instrumenter</a:t>
            </a:r>
          </a:p>
        </p:txBody>
      </p:sp>
    </p:spTree>
    <p:extLst>
      <p:ext uri="{BB962C8B-B14F-4D97-AF65-F5344CB8AC3E}">
        <p14:creationId xmlns:p14="http://schemas.microsoft.com/office/powerpoint/2010/main" val="2204472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>
          <a:xfrm>
            <a:off x="618536" y="906948"/>
            <a:ext cx="8229600" cy="777875"/>
          </a:xfrm>
        </p:spPr>
        <p:txBody>
          <a:bodyPr>
            <a:normAutofit fontScale="90000"/>
          </a:bodyPr>
          <a:lstStyle/>
          <a:p>
            <a:pPr algn="l"/>
            <a:br>
              <a:rPr lang="da-DK" sz="2200" dirty="0">
                <a:latin typeface="Arial" charset="0"/>
              </a:rPr>
            </a:br>
            <a:r>
              <a:rPr lang="da-DK" sz="3600" b="1" dirty="0">
                <a:latin typeface="Arial" charset="0"/>
              </a:rPr>
              <a:t>Nye tiltag i ny model</a:t>
            </a:r>
            <a:endParaRPr lang="da-DK" sz="2200" b="1" dirty="0">
              <a:latin typeface="Arial" charset="0"/>
            </a:endParaRPr>
          </a:p>
        </p:txBody>
      </p:sp>
      <p:sp>
        <p:nvSpPr>
          <p:cNvPr id="5" name="Tekstboks 4"/>
          <p:cNvSpPr txBox="1"/>
          <p:nvPr/>
        </p:nvSpPr>
        <p:spPr>
          <a:xfrm>
            <a:off x="559254" y="2121870"/>
            <a:ext cx="8348164" cy="3584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Ændring af fordelingspolitik: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Fast </a:t>
            </a:r>
            <a:r>
              <a:rPr lang="da-DK" sz="2200" kern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trackværdi</a:t>
            </a: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lvl="0">
              <a:lnSpc>
                <a:spcPct val="150000"/>
              </a:lnSpc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Modernisering af fordelingsgrundlag: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Fra 10 til 2 kategorier</a:t>
            </a:r>
            <a:endParaRPr lang="da-DK" sz="2200" kern="0" dirty="0">
              <a:highlight>
                <a:srgbClr val="FFFF00"/>
              </a:highligh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Kunstnerisk producer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Én kunstner – flere instrumenter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E3419E34-F7DE-407B-BCC8-01D4A33366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4462" y="274638"/>
            <a:ext cx="829190" cy="97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142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>
          <a:xfrm>
            <a:off x="618536" y="906948"/>
            <a:ext cx="8229600" cy="777875"/>
          </a:xfrm>
        </p:spPr>
        <p:txBody>
          <a:bodyPr>
            <a:normAutofit fontScale="90000"/>
          </a:bodyPr>
          <a:lstStyle/>
          <a:p>
            <a:pPr algn="l"/>
            <a:br>
              <a:rPr lang="da-DK" sz="2200" dirty="0">
                <a:latin typeface="Arial" charset="0"/>
              </a:rPr>
            </a:br>
            <a:r>
              <a:rPr lang="da-DK" sz="3600" b="1" dirty="0">
                <a:latin typeface="Arial" charset="0"/>
              </a:rPr>
              <a:t>Fast trackværdi </a:t>
            </a:r>
            <a:endParaRPr lang="da-DK" sz="2200" b="1" dirty="0">
              <a:latin typeface="Arial" charset="0"/>
            </a:endParaRPr>
          </a:p>
        </p:txBody>
      </p:sp>
      <p:sp>
        <p:nvSpPr>
          <p:cNvPr id="5" name="Tekstboks 4"/>
          <p:cNvSpPr txBox="1"/>
          <p:nvPr/>
        </p:nvSpPr>
        <p:spPr>
          <a:xfrm>
            <a:off x="559254" y="2121870"/>
            <a:ext cx="8348164" cy="3584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dirty="0">
                <a:latin typeface="Arial" panose="020B0604020202020204" pitchFamily="34" charset="0"/>
                <a:cs typeface="Arial" panose="020B0604020202020204" pitchFamily="34" charset="0"/>
              </a:rPr>
              <a:t>Alle tracks har samme minutværdi uanset antal medvirkende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dirty="0">
                <a:latin typeface="Arial" panose="020B0604020202020204" pitchFamily="34" charset="0"/>
                <a:cs typeface="Arial" panose="020B0604020202020204" pitchFamily="34" charset="0"/>
              </a:rPr>
              <a:t>Indenfor tracket fordeles vederlaget mellem de forskellige medvirkende, så deres rolle(r) svarer til en andel af det samlede tracks værdi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Som på producentsiden i dag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E3419E34-F7DE-407B-BCC8-01D4A33366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4462" y="274638"/>
            <a:ext cx="829190" cy="97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491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>
          <a:xfrm>
            <a:off x="618536" y="906948"/>
            <a:ext cx="8229600" cy="777875"/>
          </a:xfrm>
        </p:spPr>
        <p:txBody>
          <a:bodyPr>
            <a:normAutofit fontScale="90000"/>
          </a:bodyPr>
          <a:lstStyle/>
          <a:p>
            <a:pPr algn="l"/>
            <a:br>
              <a:rPr lang="da-DK" sz="2200" dirty="0">
                <a:latin typeface="Arial" charset="0"/>
              </a:rPr>
            </a:br>
            <a:r>
              <a:rPr lang="da-DK" sz="3600" b="1" dirty="0">
                <a:latin typeface="Arial" charset="0"/>
              </a:rPr>
              <a:t>Fast trackværdi </a:t>
            </a:r>
            <a:endParaRPr lang="da-DK" sz="2200" b="1" dirty="0">
              <a:latin typeface="Arial" charset="0"/>
            </a:endParaRPr>
          </a:p>
        </p:txBody>
      </p:sp>
      <p:sp>
        <p:nvSpPr>
          <p:cNvPr id="5" name="Tekstboks 4"/>
          <p:cNvSpPr txBox="1"/>
          <p:nvPr/>
        </p:nvSpPr>
        <p:spPr>
          <a:xfrm>
            <a:off x="559254" y="2109624"/>
            <a:ext cx="3943350" cy="5615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Nu: </a:t>
            </a:r>
          </a:p>
          <a:p>
            <a:pPr lvl="0">
              <a:lnSpc>
                <a:spcPct val="150000"/>
              </a:lnSpc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Alle tracks har forskellig værdi efter antal medvirkende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Point 	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					</a:t>
            </a:r>
          </a:p>
          <a:p>
            <a:pPr lvl="0">
              <a:lnSpc>
                <a:spcPct val="150000"/>
              </a:lnSpc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E3419E34-F7DE-407B-BCC8-01D4A33366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4462" y="274638"/>
            <a:ext cx="829190" cy="973140"/>
          </a:xfrm>
          <a:prstGeom prst="rect">
            <a:avLst/>
          </a:prstGeom>
        </p:spPr>
      </p:pic>
      <p:sp>
        <p:nvSpPr>
          <p:cNvPr id="2" name="Tekstboks 4">
            <a:extLst>
              <a:ext uri="{FF2B5EF4-FFF2-40B4-BE49-F238E27FC236}">
                <a16:creationId xmlns:a16="http://schemas.microsoft.com/office/drawing/2014/main" id="{0EB2EDB1-3394-ADF6-A07E-14CD53BE62E5}"/>
              </a:ext>
            </a:extLst>
          </p:cNvPr>
          <p:cNvSpPr txBox="1"/>
          <p:nvPr/>
        </p:nvSpPr>
        <p:spPr>
          <a:xfrm>
            <a:off x="4880302" y="2093296"/>
            <a:ext cx="3943350" cy="460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Fremover: 	</a:t>
            </a:r>
          </a:p>
          <a:p>
            <a:pPr lvl="0">
              <a:lnSpc>
                <a:spcPct val="150000"/>
              </a:lnSpc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Alle tracks har samme værdi uanset antal medvirkende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Andele i procenter</a:t>
            </a:r>
          </a:p>
          <a:p>
            <a:pPr lvl="0">
              <a:lnSpc>
                <a:spcPct val="150000"/>
              </a:lnSpc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44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>
          <a:xfrm>
            <a:off x="618536" y="906948"/>
            <a:ext cx="8229600" cy="777875"/>
          </a:xfrm>
        </p:spPr>
        <p:txBody>
          <a:bodyPr>
            <a:normAutofit fontScale="90000"/>
          </a:bodyPr>
          <a:lstStyle/>
          <a:p>
            <a:pPr algn="l"/>
            <a:br>
              <a:rPr lang="da-DK" sz="2200" dirty="0">
                <a:latin typeface="Arial" charset="0"/>
              </a:rPr>
            </a:br>
            <a:r>
              <a:rPr lang="da-DK" sz="3600" b="1" dirty="0">
                <a:latin typeface="Arial" charset="0"/>
              </a:rPr>
              <a:t>Fra 10 til 2 kategorier</a:t>
            </a:r>
            <a:endParaRPr lang="da-DK" sz="2200" b="1" dirty="0">
              <a:latin typeface="Arial" charset="0"/>
            </a:endParaRPr>
          </a:p>
        </p:txBody>
      </p:sp>
      <p:sp>
        <p:nvSpPr>
          <p:cNvPr id="5" name="Tekstboks 4"/>
          <p:cNvSpPr txBox="1"/>
          <p:nvPr/>
        </p:nvSpPr>
        <p:spPr>
          <a:xfrm>
            <a:off x="559254" y="2121870"/>
            <a:ext cx="8348164" cy="2568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Featured</a:t>
            </a: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artist (FA) eller non </a:t>
            </a:r>
            <a:r>
              <a:rPr lang="da-DK" sz="2200" kern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featured</a:t>
            </a: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artist (NFA)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tråd med andre søsterselskaber i udlandet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Letter udveksling af rettigheder og penge over grænserne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E3419E34-F7DE-407B-BCC8-01D4A33366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4462" y="274638"/>
            <a:ext cx="829190" cy="97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854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>
          <a:xfrm>
            <a:off x="618536" y="906948"/>
            <a:ext cx="8229600" cy="777875"/>
          </a:xfrm>
        </p:spPr>
        <p:txBody>
          <a:bodyPr>
            <a:normAutofit fontScale="90000"/>
          </a:bodyPr>
          <a:lstStyle/>
          <a:p>
            <a:pPr algn="l"/>
            <a:br>
              <a:rPr lang="da-DK" sz="2200" dirty="0">
                <a:latin typeface="Arial" charset="0"/>
              </a:rPr>
            </a:br>
            <a:r>
              <a:rPr lang="da-DK" sz="3600" b="1" dirty="0">
                <a:latin typeface="Arial" charset="0"/>
              </a:rPr>
              <a:t>Fra 10 til 2 kategorier</a:t>
            </a:r>
            <a:endParaRPr lang="da-DK" sz="2200" b="1" dirty="0">
              <a:highlight>
                <a:srgbClr val="FFFF00"/>
              </a:highlight>
              <a:latin typeface="Arial" charset="0"/>
            </a:endParaRPr>
          </a:p>
        </p:txBody>
      </p:sp>
      <p:sp>
        <p:nvSpPr>
          <p:cNvPr id="5" name="Tekstboks 4"/>
          <p:cNvSpPr txBox="1"/>
          <p:nvPr/>
        </p:nvSpPr>
        <p:spPr>
          <a:xfrm>
            <a:off x="559254" y="2121870"/>
            <a:ext cx="8348164" cy="2568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E3419E34-F7DE-407B-BCC8-01D4A33366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4462" y="274638"/>
            <a:ext cx="829190" cy="973140"/>
          </a:xfrm>
          <a:prstGeom prst="rect">
            <a:avLst/>
          </a:prstGeom>
        </p:spPr>
      </p:pic>
      <p:sp>
        <p:nvSpPr>
          <p:cNvPr id="2" name="Tekstboks 4">
            <a:extLst>
              <a:ext uri="{FF2B5EF4-FFF2-40B4-BE49-F238E27FC236}">
                <a16:creationId xmlns:a16="http://schemas.microsoft.com/office/drawing/2014/main" id="{8D0201B7-1938-D326-FF89-3321CF64362A}"/>
              </a:ext>
            </a:extLst>
          </p:cNvPr>
          <p:cNvSpPr txBox="1"/>
          <p:nvPr/>
        </p:nvSpPr>
        <p:spPr>
          <a:xfrm>
            <a:off x="559254" y="2109624"/>
            <a:ext cx="3943350" cy="460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Nu: </a:t>
            </a:r>
          </a:p>
          <a:p>
            <a:pPr lvl="0">
              <a:lnSpc>
                <a:spcPct val="150000"/>
              </a:lnSpc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 forskellige kategorier</a:t>
            </a:r>
            <a:endParaRPr lang="da-DK" sz="2200" kern="0" dirty="0">
              <a:highlight>
                <a:srgbClr val="FFFF00"/>
              </a:highligh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Dansk struktur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Svært at gennemskue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Risiko for fejl</a:t>
            </a:r>
          </a:p>
          <a:p>
            <a:pPr lvl="0">
              <a:lnSpc>
                <a:spcPct val="150000"/>
              </a:lnSpc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					</a:t>
            </a:r>
          </a:p>
          <a:p>
            <a:pPr lvl="0">
              <a:lnSpc>
                <a:spcPct val="150000"/>
              </a:lnSpc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ekstboks 4">
            <a:extLst>
              <a:ext uri="{FF2B5EF4-FFF2-40B4-BE49-F238E27FC236}">
                <a16:creationId xmlns:a16="http://schemas.microsoft.com/office/drawing/2014/main" id="{202D5283-195E-18AB-273F-E38A8355B768}"/>
              </a:ext>
            </a:extLst>
          </p:cNvPr>
          <p:cNvSpPr txBox="1"/>
          <p:nvPr/>
        </p:nvSpPr>
        <p:spPr>
          <a:xfrm>
            <a:off x="4880302" y="2093296"/>
            <a:ext cx="3943350" cy="4092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Fremover: 	</a:t>
            </a:r>
          </a:p>
          <a:p>
            <a:pPr lvl="0">
              <a:lnSpc>
                <a:spcPct val="150000"/>
              </a:lnSpc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 kategorier: FA og NFA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International struktur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Mere simpelt 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Mindre risiko for fejl</a:t>
            </a:r>
          </a:p>
          <a:p>
            <a:pPr lvl="0">
              <a:lnSpc>
                <a:spcPct val="150000"/>
              </a:lnSpc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557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>
          <a:xfrm>
            <a:off x="618536" y="906948"/>
            <a:ext cx="8229600" cy="777875"/>
          </a:xfrm>
        </p:spPr>
        <p:txBody>
          <a:bodyPr>
            <a:normAutofit fontScale="90000"/>
          </a:bodyPr>
          <a:lstStyle/>
          <a:p>
            <a:pPr algn="l"/>
            <a:br>
              <a:rPr lang="da-DK" sz="2200" dirty="0">
                <a:latin typeface="Arial" charset="0"/>
              </a:rPr>
            </a:br>
            <a:r>
              <a:rPr lang="da-DK" sz="3600" b="1" dirty="0">
                <a:latin typeface="Arial" charset="0"/>
              </a:rPr>
              <a:t>Kunstnerisk producer</a:t>
            </a:r>
            <a:endParaRPr lang="da-DK" sz="2200" b="1" dirty="0">
              <a:latin typeface="Arial" charset="0"/>
            </a:endParaRPr>
          </a:p>
        </p:txBody>
      </p:sp>
      <p:sp>
        <p:nvSpPr>
          <p:cNvPr id="5" name="Tekstboks 4"/>
          <p:cNvSpPr txBox="1"/>
          <p:nvPr/>
        </p:nvSpPr>
        <p:spPr>
          <a:xfrm>
            <a:off x="559254" y="2121870"/>
            <a:ext cx="8348164" cy="4092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Ny rolle: Kunstnerisk (artistic) producer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 producer skal fremover kunne registreres og få andel af Gramex-vederlaget som udøvende kunstner i de tilfælde, hvor produceren udøver det overordnede ansvar for indspilningens kunstneriske udtryk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Svarende til det bidrag, som en kapelmester eller dirigent tilfører et kor/orkesters fremførelse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E3419E34-F7DE-407B-BCC8-01D4A33366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4462" y="274638"/>
            <a:ext cx="829190" cy="97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640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>
          <a:xfrm>
            <a:off x="618536" y="906948"/>
            <a:ext cx="8229600" cy="777875"/>
          </a:xfrm>
        </p:spPr>
        <p:txBody>
          <a:bodyPr>
            <a:normAutofit fontScale="90000"/>
          </a:bodyPr>
          <a:lstStyle/>
          <a:p>
            <a:pPr algn="l"/>
            <a:br>
              <a:rPr lang="da-DK" sz="2200" dirty="0">
                <a:latin typeface="Arial" charset="0"/>
              </a:rPr>
            </a:br>
            <a:r>
              <a:rPr lang="da-DK" sz="3600" b="1" dirty="0">
                <a:latin typeface="Arial" charset="0"/>
              </a:rPr>
              <a:t>Kunstnerisk producer</a:t>
            </a:r>
            <a:endParaRPr lang="da-DK" sz="2200" b="1" dirty="0">
              <a:latin typeface="Arial" charset="0"/>
            </a:endParaRPr>
          </a:p>
        </p:txBody>
      </p:sp>
      <p:sp>
        <p:nvSpPr>
          <p:cNvPr id="5" name="Tekstboks 4"/>
          <p:cNvSpPr txBox="1"/>
          <p:nvPr/>
        </p:nvSpPr>
        <p:spPr>
          <a:xfrm>
            <a:off x="559254" y="2121870"/>
            <a:ext cx="8348164" cy="2568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E3419E34-F7DE-407B-BCC8-01D4A33366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4462" y="274638"/>
            <a:ext cx="829190" cy="973140"/>
          </a:xfrm>
          <a:prstGeom prst="rect">
            <a:avLst/>
          </a:prstGeom>
        </p:spPr>
      </p:pic>
      <p:sp>
        <p:nvSpPr>
          <p:cNvPr id="2" name="Tekstboks 4">
            <a:extLst>
              <a:ext uri="{FF2B5EF4-FFF2-40B4-BE49-F238E27FC236}">
                <a16:creationId xmlns:a16="http://schemas.microsoft.com/office/drawing/2014/main" id="{8D0201B7-1938-D326-FF89-3321CF64362A}"/>
              </a:ext>
            </a:extLst>
          </p:cNvPr>
          <p:cNvSpPr txBox="1"/>
          <p:nvPr/>
        </p:nvSpPr>
        <p:spPr>
          <a:xfrm>
            <a:off x="559254" y="2109624"/>
            <a:ext cx="3943350" cy="4092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Nu: </a:t>
            </a:r>
          </a:p>
          <a:p>
            <a:pPr lvl="0">
              <a:lnSpc>
                <a:spcPct val="150000"/>
              </a:lnSpc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Producere registreres kun, når de fungerer som en udøvende kunstner, der fx spiller guitar, trommer eller programmerer beats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ekstboks 4">
            <a:extLst>
              <a:ext uri="{FF2B5EF4-FFF2-40B4-BE49-F238E27FC236}">
                <a16:creationId xmlns:a16="http://schemas.microsoft.com/office/drawing/2014/main" id="{202D5283-195E-18AB-273F-E38A8355B768}"/>
              </a:ext>
            </a:extLst>
          </p:cNvPr>
          <p:cNvSpPr txBox="1"/>
          <p:nvPr/>
        </p:nvSpPr>
        <p:spPr>
          <a:xfrm>
            <a:off x="4880302" y="2093296"/>
            <a:ext cx="4027116" cy="460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Fremover: 	</a:t>
            </a:r>
          </a:p>
          <a:p>
            <a:pPr lvl="0">
              <a:lnSpc>
                <a:spcPct val="150000"/>
              </a:lnSpc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Producere registreres også, når de udøver det overordnede ansvar for indspilningens kunstneriske udtryk på linje med en kapelmester eller dirigent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684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>
          <a:xfrm>
            <a:off x="618536" y="906948"/>
            <a:ext cx="8229600" cy="777875"/>
          </a:xfrm>
        </p:spPr>
        <p:txBody>
          <a:bodyPr>
            <a:normAutofit fontScale="90000"/>
          </a:bodyPr>
          <a:lstStyle/>
          <a:p>
            <a:pPr algn="l"/>
            <a:br>
              <a:rPr lang="da-DK" sz="2200" dirty="0">
                <a:latin typeface="Arial" charset="0"/>
              </a:rPr>
            </a:br>
            <a:r>
              <a:rPr lang="da-DK" sz="3600" b="1" dirty="0">
                <a:latin typeface="Arial" charset="0"/>
              </a:rPr>
              <a:t>Én kunstner – flere instrumenter</a:t>
            </a:r>
            <a:endParaRPr lang="da-DK" sz="2200" b="1" dirty="0">
              <a:latin typeface="Arial" charset="0"/>
            </a:endParaRPr>
          </a:p>
        </p:txBody>
      </p:sp>
      <p:sp>
        <p:nvSpPr>
          <p:cNvPr id="5" name="Tekstboks 4"/>
          <p:cNvSpPr txBox="1"/>
          <p:nvPr/>
        </p:nvSpPr>
        <p:spPr>
          <a:xfrm>
            <a:off x="559254" y="2121870"/>
            <a:ext cx="8348164" cy="3584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Samme kunstner skal kunne registreres op til flere gange på samme track i de tilfælde han/hun har bidraget med flere forskellige instrumenter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Hvis man fx både har spillet bas, trommer og fungeret som kunstnerisk producer, skal man registreres med alle 3 bidrag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da-DK" sz="22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E3419E34-F7DE-407B-BCC8-01D4A33366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4462" y="274638"/>
            <a:ext cx="829190" cy="97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614910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39ab3b-d321-49fd-a9d2-89bdce82398d">
      <Terms xmlns="http://schemas.microsoft.com/office/infopath/2007/PartnerControls"/>
    </lcf76f155ced4ddcb4097134ff3c332f>
    <TaxCatchAll xmlns="27cc8065-96eb-49a7-bfef-c27d13e22ce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F773015160BB94FA9E2F239EB77F29B" ma:contentTypeVersion="15" ma:contentTypeDescription="Opret et nyt dokument." ma:contentTypeScope="" ma:versionID="092f847f0c1ab4907ce6c801f234e600">
  <xsd:schema xmlns:xsd="http://www.w3.org/2001/XMLSchema" xmlns:xs="http://www.w3.org/2001/XMLSchema" xmlns:p="http://schemas.microsoft.com/office/2006/metadata/properties" xmlns:ns2="3839ab3b-d321-49fd-a9d2-89bdce82398d" xmlns:ns3="27cc8065-96eb-49a7-bfef-c27d13e22ced" targetNamespace="http://schemas.microsoft.com/office/2006/metadata/properties" ma:root="true" ma:fieldsID="3dd1bf8cead122203ece4fdd2111519d" ns2:_="" ns3:_="">
    <xsd:import namespace="3839ab3b-d321-49fd-a9d2-89bdce82398d"/>
    <xsd:import namespace="27cc8065-96eb-49a7-bfef-c27d13e22c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39ab3b-d321-49fd-a9d2-89bdce8239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6" nillable="true" ma:taxonomy="true" ma:internalName="lcf76f155ced4ddcb4097134ff3c332f" ma:taxonomyFieldName="MediaServiceImageTags" ma:displayName="Billedmærker" ma:readOnly="false" ma:fieldId="{5cf76f15-5ced-4ddc-b409-7134ff3c332f}" ma:taxonomyMulti="true" ma:sspId="0486a84b-122c-4ed5-adb2-6163245cb4e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cc8065-96eb-49a7-bfef-c27d13e22ced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6970fbef-96a4-4fb0-851e-20206541d6b5}" ma:internalName="TaxCatchAll" ma:showField="CatchAllData" ma:web="27cc8065-96eb-49a7-bfef-c27d13e22c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A98A0F-694E-4F7E-B3F1-445406ACF1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E91D06-5B7C-4500-BDE2-4A50801A3F89}">
  <ds:schemaRefs>
    <ds:schemaRef ds:uri="27cc8065-96eb-49a7-bfef-c27d13e22ced"/>
    <ds:schemaRef ds:uri="3839ab3b-d321-49fd-a9d2-89bdce82398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A86F414-2DEA-4C49-80C7-400CBC7A0D93}">
  <ds:schemaRefs>
    <ds:schemaRef ds:uri="27cc8065-96eb-49a7-bfef-c27d13e22ced"/>
    <ds:schemaRef ds:uri="3839ab3b-d321-49fd-a9d2-89bdce82398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TM03457485[[fn=Trådnet]]</Template>
  <TotalTime>4301</TotalTime>
  <Words>437</Words>
  <Application>Microsoft Office PowerPoint</Application>
  <PresentationFormat>Skærmshow (4:3)</PresentationFormat>
  <Paragraphs>106</Paragraphs>
  <Slides>10</Slides>
  <Notes>10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3" baseType="lpstr">
      <vt:lpstr>Arial</vt:lpstr>
      <vt:lpstr>Calibri</vt:lpstr>
      <vt:lpstr>Kontortema</vt:lpstr>
      <vt:lpstr> Principper for ny fordelingsmodel </vt:lpstr>
      <vt:lpstr> Nye tiltag i ny model</vt:lpstr>
      <vt:lpstr> Fast trackværdi </vt:lpstr>
      <vt:lpstr> Fast trackværdi </vt:lpstr>
      <vt:lpstr> Fra 10 til 2 kategorier</vt:lpstr>
      <vt:lpstr> Fra 10 til 2 kategorier</vt:lpstr>
      <vt:lpstr> Kunstnerisk producer</vt:lpstr>
      <vt:lpstr> Kunstnerisk producer</vt:lpstr>
      <vt:lpstr> Én kunstner – flere instrumenter</vt:lpstr>
      <vt:lpstr> Én kunstner – flere instrumenter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Thomas Dyekjær</dc:creator>
  <cp:lastModifiedBy>Rie Toldam Knudsen</cp:lastModifiedBy>
  <cp:revision>9</cp:revision>
  <cp:lastPrinted>2021-05-27T07:03:18Z</cp:lastPrinted>
  <dcterms:created xsi:type="dcterms:W3CDTF">2012-01-31T20:35:37Z</dcterms:created>
  <dcterms:modified xsi:type="dcterms:W3CDTF">2023-09-26T07:46:36Z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0x0101000F773015160BB94FA9E2F239EB77F29B</vt:lpwstr>
  </property>
  <property fmtid="{D5CDD505-2E9C-101B-9397-08002B2CF9AE}" pid="3" name="Order">
    <vt:r8>146238100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MediaServiceImageTags">
    <vt:lpwstr/>
  </property>
</Properties>
</file>